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3" r:id="rId5"/>
    <p:sldId id="261" r:id="rId6"/>
    <p:sldId id="262" r:id="rId7"/>
    <p:sldId id="264" r:id="rId8"/>
    <p:sldId id="265" r:id="rId9"/>
    <p:sldId id="266" r:id="rId10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60"/>
  </p:normalViewPr>
  <p:slideViewPr>
    <p:cSldViewPr snapToGrid="0">
      <p:cViewPr>
        <p:scale>
          <a:sx n="75" d="100"/>
          <a:sy n="75" d="100"/>
        </p:scale>
        <p:origin x="3150" y="19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8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0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54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087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41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29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1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59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20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19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15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18" Type="http://schemas.openxmlformats.org/officeDocument/2006/relationships/image" Target="../media/image29.png"/><Relationship Id="rId26" Type="http://schemas.openxmlformats.org/officeDocument/2006/relationships/image" Target="../media/image34.png"/><Relationship Id="rId3" Type="http://schemas.openxmlformats.org/officeDocument/2006/relationships/image" Target="../media/image23.png"/><Relationship Id="rId21" Type="http://schemas.openxmlformats.org/officeDocument/2006/relationships/image" Target="../media/image32.png"/><Relationship Id="rId34" Type="http://schemas.openxmlformats.org/officeDocument/2006/relationships/image" Target="../media/image42.png"/><Relationship Id="rId12" Type="http://schemas.openxmlformats.org/officeDocument/2006/relationships/image" Target="../media/image110.png"/><Relationship Id="rId17" Type="http://schemas.openxmlformats.org/officeDocument/2006/relationships/image" Target="../media/image28.png"/><Relationship Id="rId7" Type="http://schemas.openxmlformats.org/officeDocument/2006/relationships/image" Target="../media/image63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2" Type="http://schemas.openxmlformats.org/officeDocument/2006/relationships/image" Target="../media/image22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4.png"/><Relationship Id="rId6" Type="http://schemas.openxmlformats.org/officeDocument/2006/relationships/image" Target="../media/image510.png"/><Relationship Id="rId24" Type="http://schemas.openxmlformats.org/officeDocument/2006/relationships/image" Target="../media/image230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15" Type="http://schemas.openxmlformats.org/officeDocument/2006/relationships/image" Target="../media/image26.png"/><Relationship Id="rId23" Type="http://schemas.openxmlformats.org/officeDocument/2006/relationships/image" Target="../media/image220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10" Type="http://schemas.openxmlformats.org/officeDocument/2006/relationships/image" Target="../media/image90.png"/><Relationship Id="rId19" Type="http://schemas.openxmlformats.org/officeDocument/2006/relationships/image" Target="../media/image30.png"/><Relationship Id="rId31" Type="http://schemas.openxmlformats.org/officeDocument/2006/relationships/image" Target="../media/image39.png"/><Relationship Id="rId14" Type="http://schemas.openxmlformats.org/officeDocument/2006/relationships/image" Target="../media/image25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3.png"/><Relationship Id="rId21" Type="http://schemas.openxmlformats.org/officeDocument/2006/relationships/image" Target="../media/image60.png"/><Relationship Id="rId7" Type="http://schemas.openxmlformats.org/officeDocument/2006/relationships/image" Target="../media/image41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50.png"/><Relationship Id="rId5" Type="http://schemas.openxmlformats.org/officeDocument/2006/relationships/image" Target="../media/image39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24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283667" y="563262"/>
            <a:ext cx="1800000" cy="1800000"/>
            <a:chOff x="283667" y="563262"/>
            <a:chExt cx="1800000" cy="1800000"/>
          </a:xfrm>
        </p:grpSpPr>
        <p:grpSp>
          <p:nvGrpSpPr>
            <p:cNvPr id="2" name="그룹 1"/>
            <p:cNvGrpSpPr/>
            <p:nvPr/>
          </p:nvGrpSpPr>
          <p:grpSpPr>
            <a:xfrm>
              <a:off x="283667" y="563262"/>
              <a:ext cx="1800000" cy="1800000"/>
              <a:chOff x="-611778" y="566057"/>
              <a:chExt cx="2160000" cy="216000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11778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0" name="타원 19"/>
              <p:cNvSpPr/>
              <p:nvPr/>
            </p:nvSpPr>
            <p:spPr>
              <a:xfrm>
                <a:off x="443687" y="1624199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6" name="타원 25"/>
            <p:cNvSpPr/>
            <p:nvPr/>
          </p:nvSpPr>
          <p:spPr>
            <a:xfrm>
              <a:off x="823667" y="1103262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815471" y="563262"/>
            <a:ext cx="1800000" cy="1800000"/>
            <a:chOff x="2680062" y="566057"/>
            <a:chExt cx="1800000" cy="1800000"/>
          </a:xfrm>
        </p:grpSpPr>
        <p:grpSp>
          <p:nvGrpSpPr>
            <p:cNvPr id="3" name="그룹 2"/>
            <p:cNvGrpSpPr/>
            <p:nvPr/>
          </p:nvGrpSpPr>
          <p:grpSpPr>
            <a:xfrm>
              <a:off x="2680062" y="566057"/>
              <a:ext cx="1800000" cy="1800000"/>
              <a:chOff x="2122714" y="566057"/>
              <a:chExt cx="2160000" cy="21600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714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1" name="타원 20"/>
              <p:cNvSpPr/>
              <p:nvPr/>
            </p:nvSpPr>
            <p:spPr>
              <a:xfrm>
                <a:off x="3179858" y="1623201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7" name="타원 26"/>
            <p:cNvSpPr/>
            <p:nvPr/>
          </p:nvSpPr>
          <p:spPr>
            <a:xfrm>
              <a:off x="3220062" y="1106057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347275" y="563262"/>
            <a:ext cx="1800000" cy="1800000"/>
            <a:chOff x="5046342" y="566057"/>
            <a:chExt cx="1800000" cy="1800000"/>
          </a:xfrm>
        </p:grpSpPr>
        <p:grpSp>
          <p:nvGrpSpPr>
            <p:cNvPr id="10" name="그룹 9"/>
            <p:cNvGrpSpPr/>
            <p:nvPr/>
          </p:nvGrpSpPr>
          <p:grpSpPr>
            <a:xfrm>
              <a:off x="5046342" y="566057"/>
              <a:ext cx="1800000" cy="1800000"/>
              <a:chOff x="5046342" y="566057"/>
              <a:chExt cx="2160000" cy="216000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6342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6" name="타원 15"/>
              <p:cNvSpPr/>
              <p:nvPr/>
            </p:nvSpPr>
            <p:spPr>
              <a:xfrm>
                <a:off x="6103486" y="1623201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8" name="타원 27"/>
            <p:cNvSpPr/>
            <p:nvPr/>
          </p:nvSpPr>
          <p:spPr>
            <a:xfrm>
              <a:off x="5586342" y="1106057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879079" y="563262"/>
            <a:ext cx="1800000" cy="1800000"/>
            <a:chOff x="7879079" y="566057"/>
            <a:chExt cx="1800000" cy="1800000"/>
          </a:xfrm>
        </p:grpSpPr>
        <p:grpSp>
          <p:nvGrpSpPr>
            <p:cNvPr id="11" name="그룹 10"/>
            <p:cNvGrpSpPr/>
            <p:nvPr/>
          </p:nvGrpSpPr>
          <p:grpSpPr>
            <a:xfrm>
              <a:off x="7879079" y="566057"/>
              <a:ext cx="1800000" cy="1800000"/>
              <a:chOff x="7879079" y="566057"/>
              <a:chExt cx="2160000" cy="216000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9079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9" name="타원 18"/>
              <p:cNvSpPr/>
              <p:nvPr/>
            </p:nvSpPr>
            <p:spPr>
              <a:xfrm>
                <a:off x="8936223" y="1619844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9" name="타원 28"/>
            <p:cNvSpPr/>
            <p:nvPr/>
          </p:nvSpPr>
          <p:spPr>
            <a:xfrm>
              <a:off x="8419079" y="1106057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83667" y="3483428"/>
            <a:ext cx="1800000" cy="1800000"/>
            <a:chOff x="283667" y="3483428"/>
            <a:chExt cx="1800000" cy="1800000"/>
          </a:xfrm>
        </p:grpSpPr>
        <p:grpSp>
          <p:nvGrpSpPr>
            <p:cNvPr id="25" name="그룹 24"/>
            <p:cNvGrpSpPr/>
            <p:nvPr/>
          </p:nvGrpSpPr>
          <p:grpSpPr>
            <a:xfrm>
              <a:off x="283667" y="3483428"/>
              <a:ext cx="1800000" cy="1800000"/>
              <a:chOff x="-611778" y="3483428"/>
              <a:chExt cx="2160000" cy="216000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11778" y="3483428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8" name="타원 17"/>
              <p:cNvSpPr/>
              <p:nvPr/>
            </p:nvSpPr>
            <p:spPr>
              <a:xfrm>
                <a:off x="445366" y="4535718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0" name="타원 29"/>
            <p:cNvSpPr/>
            <p:nvPr/>
          </p:nvSpPr>
          <p:spPr>
            <a:xfrm>
              <a:off x="823667" y="4023428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815471" y="3483428"/>
            <a:ext cx="1800000" cy="1800000"/>
            <a:chOff x="2869196" y="3483428"/>
            <a:chExt cx="1800000" cy="1800000"/>
          </a:xfrm>
        </p:grpSpPr>
        <p:grpSp>
          <p:nvGrpSpPr>
            <p:cNvPr id="24" name="그룹 23"/>
            <p:cNvGrpSpPr/>
            <p:nvPr/>
          </p:nvGrpSpPr>
          <p:grpSpPr>
            <a:xfrm>
              <a:off x="2869196" y="3483428"/>
              <a:ext cx="1800000" cy="1800000"/>
              <a:chOff x="2311848" y="3483428"/>
              <a:chExt cx="2160000" cy="216000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1848" y="3483428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7" name="타원 16"/>
              <p:cNvSpPr/>
              <p:nvPr/>
            </p:nvSpPr>
            <p:spPr>
              <a:xfrm>
                <a:off x="3368992" y="4540572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1" name="타원 30"/>
            <p:cNvSpPr/>
            <p:nvPr/>
          </p:nvSpPr>
          <p:spPr>
            <a:xfrm>
              <a:off x="3409196" y="4023428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347275" y="3483428"/>
            <a:ext cx="1800000" cy="1800000"/>
            <a:chOff x="5046342" y="3483428"/>
            <a:chExt cx="1800000" cy="1800000"/>
          </a:xfrm>
        </p:grpSpPr>
        <p:grpSp>
          <p:nvGrpSpPr>
            <p:cNvPr id="13" name="그룹 12"/>
            <p:cNvGrpSpPr/>
            <p:nvPr/>
          </p:nvGrpSpPr>
          <p:grpSpPr>
            <a:xfrm>
              <a:off x="5046342" y="3483428"/>
              <a:ext cx="1800000" cy="1800000"/>
              <a:chOff x="5046342" y="3483428"/>
              <a:chExt cx="2160000" cy="2160000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6342" y="3483428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2" name="타원 21"/>
              <p:cNvSpPr/>
              <p:nvPr/>
            </p:nvSpPr>
            <p:spPr>
              <a:xfrm>
                <a:off x="6103487" y="4540574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2" name="타원 31"/>
            <p:cNvSpPr/>
            <p:nvPr/>
          </p:nvSpPr>
          <p:spPr>
            <a:xfrm>
              <a:off x="5586342" y="4023428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879079" y="3483428"/>
            <a:ext cx="1800000" cy="1800000"/>
            <a:chOff x="7901938" y="3501433"/>
            <a:chExt cx="1800000" cy="1800000"/>
          </a:xfrm>
        </p:grpSpPr>
        <p:grpSp>
          <p:nvGrpSpPr>
            <p:cNvPr id="12" name="그룹 11"/>
            <p:cNvGrpSpPr/>
            <p:nvPr/>
          </p:nvGrpSpPr>
          <p:grpSpPr>
            <a:xfrm>
              <a:off x="7901938" y="3501433"/>
              <a:ext cx="1800000" cy="1800000"/>
              <a:chOff x="7901938" y="3501433"/>
              <a:chExt cx="2160000" cy="216000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1938" y="3501433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3" name="타원 22"/>
              <p:cNvSpPr/>
              <p:nvPr/>
            </p:nvSpPr>
            <p:spPr>
              <a:xfrm>
                <a:off x="8959083" y="4558578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3" name="타원 32"/>
            <p:cNvSpPr/>
            <p:nvPr/>
          </p:nvSpPr>
          <p:spPr>
            <a:xfrm>
              <a:off x="8441938" y="4041433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-39152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92652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45927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577393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39152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92652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45927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577393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8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15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435176" y="537638"/>
            <a:ext cx="1800000" cy="1800000"/>
            <a:chOff x="4904015" y="131238"/>
            <a:chExt cx="2160000" cy="216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015" y="131238"/>
              <a:ext cx="2160000" cy="2160000"/>
            </a:xfrm>
            <a:prstGeom prst="rect">
              <a:avLst/>
            </a:prstGeom>
          </p:spPr>
        </p:pic>
        <p:sp>
          <p:nvSpPr>
            <p:cNvPr id="12" name="타원 11"/>
            <p:cNvSpPr/>
            <p:nvPr/>
          </p:nvSpPr>
          <p:spPr>
            <a:xfrm>
              <a:off x="5961161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437397" y="4065767"/>
            <a:ext cx="1800000" cy="1800000"/>
            <a:chOff x="2322193" y="3659367"/>
            <a:chExt cx="2160000" cy="216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193" y="3659367"/>
              <a:ext cx="2160000" cy="2160000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3379337" y="4716512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75365" y="4069238"/>
            <a:ext cx="1800000" cy="1800000"/>
            <a:chOff x="-556535" y="3662838"/>
            <a:chExt cx="2160000" cy="216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6535" y="3662838"/>
              <a:ext cx="2160000" cy="2160000"/>
            </a:xfrm>
            <a:prstGeom prst="rect">
              <a:avLst/>
            </a:prstGeom>
          </p:spPr>
        </p:pic>
        <p:sp>
          <p:nvSpPr>
            <p:cNvPr id="14" name="타원 13"/>
            <p:cNvSpPr/>
            <p:nvPr/>
          </p:nvSpPr>
          <p:spPr>
            <a:xfrm>
              <a:off x="500610" y="47199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966953" y="537638"/>
            <a:ext cx="1800000" cy="1800000"/>
            <a:chOff x="7791549" y="131238"/>
            <a:chExt cx="2160000" cy="216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549" y="131238"/>
              <a:ext cx="2160000" cy="2160000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>
            <a:xfrm>
              <a:off x="8848694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84065" y="537638"/>
            <a:ext cx="1800000" cy="1800000"/>
            <a:chOff x="-556535" y="131238"/>
            <a:chExt cx="2160000" cy="21600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6535" y="131238"/>
              <a:ext cx="2160000" cy="2160000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>
            <a:xfrm>
              <a:off x="500610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870392" y="537638"/>
            <a:ext cx="1800000" cy="1800000"/>
            <a:chOff x="2244634" y="131238"/>
            <a:chExt cx="2160000" cy="216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634" y="131238"/>
              <a:ext cx="2160000" cy="2160000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3301780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16123" y="4065767"/>
            <a:ext cx="1800000" cy="1800000"/>
            <a:chOff x="5200919" y="3659367"/>
            <a:chExt cx="2160000" cy="216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919" y="3659367"/>
              <a:ext cx="2160000" cy="2160000"/>
            </a:xfrm>
            <a:prstGeom prst="rect">
              <a:avLst/>
            </a:prstGeom>
          </p:spPr>
        </p:pic>
        <p:sp>
          <p:nvSpPr>
            <p:cNvPr id="18" name="타원 17"/>
            <p:cNvSpPr/>
            <p:nvPr/>
          </p:nvSpPr>
          <p:spPr>
            <a:xfrm>
              <a:off x="6258064" y="4716512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</p:spTree>
    <p:extLst>
      <p:ext uri="{BB962C8B-B14F-4D97-AF65-F5344CB8AC3E}">
        <p14:creationId xmlns:p14="http://schemas.microsoft.com/office/powerpoint/2010/main" val="732245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295783" y="94049"/>
            <a:ext cx="1479061" cy="1479061"/>
            <a:chOff x="4295783" y="94049"/>
            <a:chExt cx="1479061" cy="147906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783" y="94049"/>
              <a:ext cx="1479061" cy="1479061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>
            <a:xfrm>
              <a:off x="5019656" y="81792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92864" y="2296987"/>
            <a:ext cx="1479061" cy="1479061"/>
            <a:chOff x="392864" y="2296987"/>
            <a:chExt cx="1479061" cy="147906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64" y="2296987"/>
              <a:ext cx="1479061" cy="1479061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1116737" y="3020860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175220" y="76096"/>
            <a:ext cx="1479061" cy="1479061"/>
            <a:chOff x="8175220" y="76096"/>
            <a:chExt cx="1479061" cy="147906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220" y="76096"/>
              <a:ext cx="1479061" cy="1479061"/>
            </a:xfrm>
            <a:prstGeom prst="rect">
              <a:avLst/>
            </a:prstGeom>
          </p:spPr>
        </p:pic>
        <p:sp>
          <p:nvSpPr>
            <p:cNvPr id="18" name="타원 17"/>
            <p:cNvSpPr/>
            <p:nvPr/>
          </p:nvSpPr>
          <p:spPr>
            <a:xfrm>
              <a:off x="8899092" y="79664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235502" y="94049"/>
            <a:ext cx="1479061" cy="1479061"/>
            <a:chOff x="6235502" y="94049"/>
            <a:chExt cx="1479061" cy="147906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5502" y="94049"/>
              <a:ext cx="1479061" cy="1479061"/>
            </a:xfrm>
            <a:prstGeom prst="rect">
              <a:avLst/>
            </a:prstGeom>
          </p:spPr>
        </p:pic>
        <p:sp>
          <p:nvSpPr>
            <p:cNvPr id="19" name="타원 18"/>
            <p:cNvSpPr/>
            <p:nvPr/>
          </p:nvSpPr>
          <p:spPr>
            <a:xfrm>
              <a:off x="6959374" y="815623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21381" y="94048"/>
            <a:ext cx="1479061" cy="1479061"/>
            <a:chOff x="421381" y="94048"/>
            <a:chExt cx="1479061" cy="147906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81" y="94048"/>
              <a:ext cx="1479061" cy="1479061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144107" y="81860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293829" y="94049"/>
            <a:ext cx="1479061" cy="1479061"/>
            <a:chOff x="2293829" y="94049"/>
            <a:chExt cx="1479061" cy="147906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829" y="94049"/>
              <a:ext cx="1479061" cy="1479061"/>
            </a:xfrm>
            <a:prstGeom prst="rect">
              <a:avLst/>
            </a:prstGeom>
          </p:spPr>
        </p:pic>
        <p:sp>
          <p:nvSpPr>
            <p:cNvPr id="21" name="타원 20"/>
            <p:cNvSpPr/>
            <p:nvPr/>
          </p:nvSpPr>
          <p:spPr>
            <a:xfrm>
              <a:off x="3017700" y="81792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125735" y="2284656"/>
            <a:ext cx="1479061" cy="1479061"/>
            <a:chOff x="2125735" y="2284656"/>
            <a:chExt cx="1479061" cy="147906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5735" y="2284656"/>
              <a:ext cx="1479061" cy="1479061"/>
            </a:xfrm>
            <a:prstGeom prst="rect">
              <a:avLst/>
            </a:prstGeom>
          </p:spPr>
        </p:pic>
        <p:sp>
          <p:nvSpPr>
            <p:cNvPr id="22" name="타원 21"/>
            <p:cNvSpPr/>
            <p:nvPr/>
          </p:nvSpPr>
          <p:spPr>
            <a:xfrm>
              <a:off x="2849611" y="300853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081108" y="2296987"/>
            <a:ext cx="1479061" cy="1479061"/>
            <a:chOff x="4081108" y="2296987"/>
            <a:chExt cx="1479061" cy="147906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108" y="2296987"/>
              <a:ext cx="1479061" cy="1479061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4804982" y="3020861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77215" y="4846912"/>
            <a:ext cx="1479061" cy="1479061"/>
            <a:chOff x="377215" y="4846912"/>
            <a:chExt cx="1479061" cy="147906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15" y="4846912"/>
              <a:ext cx="1479061" cy="1479061"/>
            </a:xfrm>
            <a:prstGeom prst="rect">
              <a:avLst/>
            </a:prstGeom>
          </p:spPr>
        </p:pic>
        <p:sp>
          <p:nvSpPr>
            <p:cNvPr id="32" name="타원 31"/>
            <p:cNvSpPr/>
            <p:nvPr/>
          </p:nvSpPr>
          <p:spPr>
            <a:xfrm>
              <a:off x="1101089" y="5570786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246817" y="4846912"/>
            <a:ext cx="1479061" cy="1479061"/>
            <a:chOff x="6246817" y="4846912"/>
            <a:chExt cx="1479061" cy="1479061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6817" y="4846912"/>
              <a:ext cx="1479061" cy="1479061"/>
            </a:xfrm>
            <a:prstGeom prst="rect">
              <a:avLst/>
            </a:prstGeom>
          </p:spPr>
        </p:pic>
        <p:sp>
          <p:nvSpPr>
            <p:cNvPr id="33" name="타원 32"/>
            <p:cNvSpPr/>
            <p:nvPr/>
          </p:nvSpPr>
          <p:spPr>
            <a:xfrm>
              <a:off x="6970691" y="557078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275608" y="4849288"/>
            <a:ext cx="1479061" cy="1479061"/>
            <a:chOff x="4275608" y="4849288"/>
            <a:chExt cx="1479061" cy="147906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5608" y="4849288"/>
              <a:ext cx="1479061" cy="1479061"/>
            </a:xfrm>
            <a:prstGeom prst="rect">
              <a:avLst/>
            </a:prstGeom>
          </p:spPr>
        </p:pic>
        <p:sp>
          <p:nvSpPr>
            <p:cNvPr id="34" name="타원 33"/>
            <p:cNvSpPr/>
            <p:nvPr/>
          </p:nvSpPr>
          <p:spPr>
            <a:xfrm>
              <a:off x="4999482" y="557316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354455" y="4846912"/>
            <a:ext cx="1479061" cy="1479061"/>
            <a:chOff x="2354455" y="4846912"/>
            <a:chExt cx="1479061" cy="147906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455" y="4846912"/>
              <a:ext cx="1479061" cy="1479061"/>
            </a:xfrm>
            <a:prstGeom prst="rect">
              <a:avLst/>
            </a:prstGeom>
          </p:spPr>
        </p:pic>
        <p:sp>
          <p:nvSpPr>
            <p:cNvPr id="35" name="타원 34"/>
            <p:cNvSpPr/>
            <p:nvPr/>
          </p:nvSpPr>
          <p:spPr>
            <a:xfrm>
              <a:off x="3078329" y="5570786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969205" y="2312640"/>
            <a:ext cx="1479061" cy="1479061"/>
            <a:chOff x="5969205" y="2312640"/>
            <a:chExt cx="1479061" cy="1479061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9205" y="2312640"/>
              <a:ext cx="1479061" cy="1479061"/>
            </a:xfrm>
            <a:prstGeom prst="rect">
              <a:avLst/>
            </a:prstGeom>
          </p:spPr>
        </p:pic>
        <p:sp>
          <p:nvSpPr>
            <p:cNvPr id="36" name="타원 35"/>
            <p:cNvSpPr/>
            <p:nvPr/>
          </p:nvSpPr>
          <p:spPr>
            <a:xfrm>
              <a:off x="6693079" y="3036514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887307" y="2312640"/>
            <a:ext cx="1479061" cy="1479061"/>
            <a:chOff x="7887307" y="2312640"/>
            <a:chExt cx="1479061" cy="147906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307" y="2312640"/>
              <a:ext cx="1479061" cy="1479061"/>
            </a:xfrm>
            <a:prstGeom prst="rect">
              <a:avLst/>
            </a:prstGeom>
          </p:spPr>
        </p:pic>
        <p:sp>
          <p:nvSpPr>
            <p:cNvPr id="37" name="타원 36"/>
            <p:cNvSpPr/>
            <p:nvPr/>
          </p:nvSpPr>
          <p:spPr>
            <a:xfrm>
              <a:off x="8611181" y="3036514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218027" y="4846912"/>
            <a:ext cx="1479061" cy="1479061"/>
            <a:chOff x="8218027" y="4846912"/>
            <a:chExt cx="1479061" cy="1479061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027" y="4846912"/>
              <a:ext cx="1479061" cy="1479061"/>
            </a:xfrm>
            <a:prstGeom prst="rect">
              <a:avLst/>
            </a:prstGeom>
          </p:spPr>
        </p:pic>
        <p:sp>
          <p:nvSpPr>
            <p:cNvPr id="38" name="타원 37"/>
            <p:cNvSpPr/>
            <p:nvPr/>
          </p:nvSpPr>
          <p:spPr>
            <a:xfrm>
              <a:off x="8941899" y="557078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</p:spTree>
    <p:extLst>
      <p:ext uri="{BB962C8B-B14F-4D97-AF65-F5344CB8AC3E}">
        <p14:creationId xmlns:p14="http://schemas.microsoft.com/office/powerpoint/2010/main" val="2169121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908" y="99941"/>
            <a:ext cx="3334215" cy="10193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258" y="1733313"/>
            <a:ext cx="6687483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080" y="360352"/>
            <a:ext cx="7057582" cy="637536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7236" y="1"/>
            <a:ext cx="6096000" cy="13857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1" dirty="0"/>
              <a:t>5</a:t>
            </a:r>
          </a:p>
          <a:p>
            <a:r>
              <a:rPr lang="ko-KR" altLang="en-US" sz="1401" dirty="0"/>
              <a:t>-66.0194014740086 41.806037902832 -38.4074830877672</a:t>
            </a:r>
          </a:p>
          <a:p>
            <a:r>
              <a:rPr lang="ko-KR" altLang="en-US" sz="1401" dirty="0"/>
              <a:t>-74.4731513694261 -47.1128196716309 23.9858883324019</a:t>
            </a:r>
          </a:p>
          <a:p>
            <a:r>
              <a:rPr lang="ko-KR" altLang="en-US" sz="1401" dirty="0"/>
              <a:t>-53.112073168685 2.0620265007019 59.3263342992975</a:t>
            </a:r>
          </a:p>
          <a:p>
            <a:r>
              <a:rPr lang="ko-KR" altLang="en-US" sz="1401" dirty="0"/>
              <a:t>-2.03481305799799 17.3925399780273 87.6095285787495</a:t>
            </a:r>
          </a:p>
          <a:p>
            <a:r>
              <a:rPr lang="ko-KR" altLang="en-US" sz="1401" dirty="0"/>
              <a:t>67.5338788309431 5.05584383010864 46.6503649764105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842" y="1602377"/>
            <a:ext cx="3268074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default world space positions</a:t>
            </a:r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2997696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028" y="332739"/>
            <a:ext cx="6997652" cy="63796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2608" y="2075401"/>
            <a:ext cx="3667637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1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040" y="613933"/>
            <a:ext cx="9981440" cy="518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38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직사각형 205"/>
          <p:cNvSpPr/>
          <p:nvPr/>
        </p:nvSpPr>
        <p:spPr>
          <a:xfrm>
            <a:off x="72397" y="581572"/>
            <a:ext cx="9766825" cy="9766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자유형 154"/>
          <p:cNvSpPr/>
          <p:nvPr/>
        </p:nvSpPr>
        <p:spPr>
          <a:xfrm>
            <a:off x="-11840310" y="-4815239"/>
            <a:ext cx="6050236" cy="964523"/>
          </a:xfrm>
          <a:custGeom>
            <a:avLst/>
            <a:gdLst>
              <a:gd name="connsiteX0" fmla="*/ 0 w 5936343"/>
              <a:gd name="connsiteY0" fmla="*/ 0 h 1089578"/>
              <a:gd name="connsiteX1" fmla="*/ 3497943 w 5936343"/>
              <a:gd name="connsiteY1" fmla="*/ 1074057 h 1089578"/>
              <a:gd name="connsiteX2" fmla="*/ 5936343 w 5936343"/>
              <a:gd name="connsiteY2" fmla="*/ 537029 h 1089578"/>
              <a:gd name="connsiteX0" fmla="*/ 0 w 5936343"/>
              <a:gd name="connsiteY0" fmla="*/ 0 h 1089578"/>
              <a:gd name="connsiteX1" fmla="*/ 1480457 w 5936343"/>
              <a:gd name="connsiteY1" fmla="*/ 551543 h 1089578"/>
              <a:gd name="connsiteX2" fmla="*/ 3497943 w 5936343"/>
              <a:gd name="connsiteY2" fmla="*/ 1074057 h 1089578"/>
              <a:gd name="connsiteX3" fmla="*/ 5936343 w 5936343"/>
              <a:gd name="connsiteY3" fmla="*/ 537029 h 1089578"/>
              <a:gd name="connsiteX0" fmla="*/ 0 w 5936343"/>
              <a:gd name="connsiteY0" fmla="*/ 0 h 1083458"/>
              <a:gd name="connsiteX1" fmla="*/ 1422399 w 5936343"/>
              <a:gd name="connsiteY1" fmla="*/ 812800 h 1083458"/>
              <a:gd name="connsiteX2" fmla="*/ 3497943 w 5936343"/>
              <a:gd name="connsiteY2" fmla="*/ 1074057 h 1083458"/>
              <a:gd name="connsiteX3" fmla="*/ 5936343 w 5936343"/>
              <a:gd name="connsiteY3" fmla="*/ 537029 h 1083458"/>
              <a:gd name="connsiteX0" fmla="*/ 0 w 5936343"/>
              <a:gd name="connsiteY0" fmla="*/ 0 h 1083458"/>
              <a:gd name="connsiteX1" fmla="*/ 1422399 w 5936343"/>
              <a:gd name="connsiteY1" fmla="*/ 812800 h 1083458"/>
              <a:gd name="connsiteX2" fmla="*/ 3643086 w 5936343"/>
              <a:gd name="connsiteY2" fmla="*/ 1074057 h 1083458"/>
              <a:gd name="connsiteX3" fmla="*/ 5936343 w 5936343"/>
              <a:gd name="connsiteY3" fmla="*/ 537029 h 1083458"/>
              <a:gd name="connsiteX0" fmla="*/ 0 w 5936343"/>
              <a:gd name="connsiteY0" fmla="*/ 0 h 1091523"/>
              <a:gd name="connsiteX1" fmla="*/ 1494970 w 5936343"/>
              <a:gd name="connsiteY1" fmla="*/ 870857 h 1091523"/>
              <a:gd name="connsiteX2" fmla="*/ 3643086 w 5936343"/>
              <a:gd name="connsiteY2" fmla="*/ 1074057 h 1091523"/>
              <a:gd name="connsiteX3" fmla="*/ 5936343 w 5936343"/>
              <a:gd name="connsiteY3" fmla="*/ 537029 h 1091523"/>
              <a:gd name="connsiteX0" fmla="*/ 0 w 5936343"/>
              <a:gd name="connsiteY0" fmla="*/ 0 h 1091523"/>
              <a:gd name="connsiteX1" fmla="*/ 1494970 w 5936343"/>
              <a:gd name="connsiteY1" fmla="*/ 870857 h 1091523"/>
              <a:gd name="connsiteX2" fmla="*/ 3643086 w 5936343"/>
              <a:gd name="connsiteY2" fmla="*/ 1074057 h 1091523"/>
              <a:gd name="connsiteX3" fmla="*/ 5936343 w 5936343"/>
              <a:gd name="connsiteY3" fmla="*/ 537029 h 1091523"/>
              <a:gd name="connsiteX0" fmla="*/ 0 w 5973963"/>
              <a:gd name="connsiteY0" fmla="*/ 0 h 964523"/>
              <a:gd name="connsiteX1" fmla="*/ 1532590 w 5973963"/>
              <a:gd name="connsiteY1" fmla="*/ 743857 h 964523"/>
              <a:gd name="connsiteX2" fmla="*/ 3680706 w 5973963"/>
              <a:gd name="connsiteY2" fmla="*/ 947057 h 964523"/>
              <a:gd name="connsiteX3" fmla="*/ 5973963 w 5973963"/>
              <a:gd name="connsiteY3" fmla="*/ 410029 h 96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3963" h="964523">
                <a:moveTo>
                  <a:pt x="0" y="0"/>
                </a:moveTo>
                <a:cubicBezTo>
                  <a:pt x="246743" y="91924"/>
                  <a:pt x="949600" y="535820"/>
                  <a:pt x="1532590" y="743857"/>
                </a:cubicBezTo>
                <a:cubicBezTo>
                  <a:pt x="2115580" y="922866"/>
                  <a:pt x="2940477" y="1002695"/>
                  <a:pt x="3680706" y="947057"/>
                </a:cubicBezTo>
                <a:cubicBezTo>
                  <a:pt x="4420935" y="891419"/>
                  <a:pt x="5249458" y="723295"/>
                  <a:pt x="5973963" y="410029"/>
                </a:cubicBezTo>
              </a:path>
            </a:pathLst>
          </a:custGeom>
          <a:noFill/>
          <a:ln w="34925">
            <a:solidFill>
              <a:srgbClr val="0070C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6" name="그림 1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84727" y="9879541"/>
            <a:ext cx="4308235" cy="3265921"/>
          </a:xfrm>
          <a:prstGeom prst="rect">
            <a:avLst/>
          </a:prstGeom>
        </p:spPr>
      </p:pic>
      <p:grpSp>
        <p:nvGrpSpPr>
          <p:cNvPr id="167" name="그룹 166"/>
          <p:cNvGrpSpPr/>
          <p:nvPr/>
        </p:nvGrpSpPr>
        <p:grpSpPr>
          <a:xfrm rot="5400000">
            <a:off x="-9124539" y="11954101"/>
            <a:ext cx="974293" cy="2412757"/>
            <a:chOff x="100542" y="-97003"/>
            <a:chExt cx="974293" cy="2412757"/>
          </a:xfrm>
        </p:grpSpPr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 flipV="1">
              <a:off x="-362823" y="1034181"/>
              <a:ext cx="1918476" cy="17876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grpSp>
          <p:nvGrpSpPr>
            <p:cNvPr id="169" name="그룹 168"/>
            <p:cNvGrpSpPr/>
            <p:nvPr/>
          </p:nvGrpSpPr>
          <p:grpSpPr>
            <a:xfrm>
              <a:off x="100542" y="-97003"/>
              <a:ext cx="974293" cy="2412757"/>
              <a:chOff x="125179" y="-99923"/>
              <a:chExt cx="865322" cy="25504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TextBox 169"/>
                  <p:cNvSpPr txBox="1"/>
                  <p:nvPr/>
                </p:nvSpPr>
                <p:spPr>
                  <a:xfrm rot="16200000">
                    <a:off x="11070" y="48023"/>
                    <a:ext cx="623915" cy="3280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ko-KR" sz="2400" dirty="0"/>
                      <a:t>max</a:t>
                    </a:r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1070" y="48023"/>
                    <a:ext cx="623915" cy="3280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9588" t="-26230" r="-31959" b="-475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1" name="직사각형 170"/>
              <p:cNvSpPr/>
              <p:nvPr/>
            </p:nvSpPr>
            <p:spPr>
              <a:xfrm rot="16200000">
                <a:off x="-19891" y="1895450"/>
                <a:ext cx="700169" cy="410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dirty="0"/>
                  <a:t>min</a:t>
                </a:r>
                <a:endParaRPr lang="ko-KR" altLang="en-US" sz="2400" dirty="0"/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 rot="16200000">
                <a:off x="-444668" y="987402"/>
                <a:ext cx="2514977" cy="355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gradient magnitude</a:t>
                </a:r>
                <a:endParaRPr lang="ko-KR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73" name="그룹 172"/>
          <p:cNvGrpSpPr/>
          <p:nvPr/>
        </p:nvGrpSpPr>
        <p:grpSpPr>
          <a:xfrm rot="5400000">
            <a:off x="-6183479" y="12055522"/>
            <a:ext cx="998767" cy="2189644"/>
            <a:chOff x="4258" y="82122"/>
            <a:chExt cx="887062" cy="2590636"/>
          </a:xfrm>
        </p:grpSpPr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7282" y="152633"/>
              <a:ext cx="212159" cy="23219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/>
                <p:cNvSpPr txBox="1"/>
                <p:nvPr/>
              </p:nvSpPr>
              <p:spPr>
                <a:xfrm rot="16200000">
                  <a:off x="40431" y="59403"/>
                  <a:ext cx="282588" cy="328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0431" y="59403"/>
                  <a:ext cx="282588" cy="328025"/>
                </a:xfrm>
                <a:prstGeom prst="rect">
                  <a:avLst/>
                </a:prstGeom>
                <a:blipFill>
                  <a:blip r:embed="rId12"/>
                  <a:stretch>
                    <a:fillRect l="-28205" r="-33333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직사각형 175"/>
                <p:cNvSpPr/>
                <p:nvPr/>
              </p:nvSpPr>
              <p:spPr>
                <a:xfrm rot="16200000">
                  <a:off x="-41263" y="2217206"/>
                  <a:ext cx="501073" cy="4100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2" name="직사각형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41263" y="2217206"/>
                  <a:ext cx="501073" cy="4100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" name="TextBox 176"/>
            <p:cNvSpPr txBox="1"/>
            <p:nvPr/>
          </p:nvSpPr>
          <p:spPr>
            <a:xfrm rot="16200000">
              <a:off x="-449144" y="1117561"/>
              <a:ext cx="2325567" cy="3553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Arial" panose="020B0604020202020204" pitchFamily="34" charset="0"/>
                  <a:cs typeface="Arial" panose="020B0604020202020204" pitchFamily="34" charset="0"/>
                </a:rPr>
                <a:t>geo. complexity</a:t>
              </a:r>
              <a:endParaRPr lang="ko-KR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8" name="그림 17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4192" y="9879541"/>
            <a:ext cx="4308235" cy="3265921"/>
          </a:xfrm>
          <a:prstGeom prst="rect">
            <a:avLst/>
          </a:prstGeom>
        </p:spPr>
      </p:pic>
      <p:pic>
        <p:nvPicPr>
          <p:cNvPr id="204" name="그림 20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2707650" y="4776325"/>
            <a:ext cx="9368931" cy="3039658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2834700" y="1224212"/>
            <a:ext cx="8923368" cy="3108262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901987" y="1072687"/>
            <a:ext cx="7006096" cy="3703638"/>
          </a:xfrm>
          <a:prstGeom prst="rect">
            <a:avLst/>
          </a:prstGeom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6472" y="-5371919"/>
            <a:ext cx="2569894" cy="273888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29" y="-5371920"/>
            <a:ext cx="2611992" cy="2777458"/>
          </a:xfrm>
          <a:prstGeom prst="rect">
            <a:avLst/>
          </a:prstGeom>
        </p:spPr>
      </p:pic>
      <p:sp>
        <p:nvSpPr>
          <p:cNvPr id="229" name="모서리가 둥근 직사각형 228"/>
          <p:cNvSpPr/>
          <p:nvPr/>
        </p:nvSpPr>
        <p:spPr>
          <a:xfrm>
            <a:off x="-1298595" y="-5389318"/>
            <a:ext cx="5790062" cy="3872271"/>
          </a:xfrm>
          <a:prstGeom prst="roundRect">
            <a:avLst>
              <a:gd name="adj" fmla="val 2205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1" name="그룹 230"/>
          <p:cNvGrpSpPr/>
          <p:nvPr/>
        </p:nvGrpSpPr>
        <p:grpSpPr>
          <a:xfrm rot="5400000">
            <a:off x="-395859" y="-3376564"/>
            <a:ext cx="505433" cy="2087018"/>
            <a:chOff x="11308350" y="10407400"/>
            <a:chExt cx="505433" cy="2087018"/>
          </a:xfrm>
        </p:grpSpPr>
        <p:grpSp>
          <p:nvGrpSpPr>
            <p:cNvPr id="232" name="그룹 231"/>
            <p:cNvGrpSpPr/>
            <p:nvPr/>
          </p:nvGrpSpPr>
          <p:grpSpPr>
            <a:xfrm>
              <a:off x="11308350" y="10407400"/>
              <a:ext cx="449223" cy="2087018"/>
              <a:chOff x="8788298" y="1749372"/>
              <a:chExt cx="737198" cy="3424906"/>
            </a:xfrm>
          </p:grpSpPr>
          <p:pic>
            <p:nvPicPr>
              <p:cNvPr id="234" name="그림 23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88298" y="1926820"/>
                <a:ext cx="267994" cy="293303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5" name="TextBox 234"/>
                  <p:cNvSpPr txBox="1"/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46" name="TextBox 1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30000" b="-65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6" name="직사각형 235"/>
                  <p:cNvSpPr/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47" name="직사각형 1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3" name="TextBox 232"/>
            <p:cNvSpPr txBox="1"/>
            <p:nvPr/>
          </p:nvSpPr>
          <p:spPr>
            <a:xfrm rot="16200000">
              <a:off x="10947712" y="11239497"/>
              <a:ext cx="13320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confidence</a:t>
              </a:r>
              <a:endParaRPr lang="ko-KR" altLang="en-US" sz="2000" dirty="0"/>
            </a:p>
          </p:txBody>
        </p:sp>
      </p:grpSp>
      <p:pic>
        <p:nvPicPr>
          <p:cNvPr id="237" name="그림 2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7106" y="-2585116"/>
            <a:ext cx="1574038" cy="966909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238" name="그림 2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06220" y="-2585116"/>
            <a:ext cx="1564298" cy="96690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39" name="직사각형 238"/>
          <p:cNvSpPr/>
          <p:nvPr/>
        </p:nvSpPr>
        <p:spPr>
          <a:xfrm>
            <a:off x="2674140" y="-4012319"/>
            <a:ext cx="574234" cy="3603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직사각형 239"/>
          <p:cNvSpPr/>
          <p:nvPr/>
        </p:nvSpPr>
        <p:spPr>
          <a:xfrm>
            <a:off x="2558253" y="-4435196"/>
            <a:ext cx="479655" cy="29792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41" name="그룹 240"/>
          <p:cNvGrpSpPr/>
          <p:nvPr/>
        </p:nvGrpSpPr>
        <p:grpSpPr>
          <a:xfrm rot="5400000">
            <a:off x="5762973" y="-3359166"/>
            <a:ext cx="505433" cy="2087018"/>
            <a:chOff x="11308350" y="10407400"/>
            <a:chExt cx="505433" cy="2087018"/>
          </a:xfrm>
        </p:grpSpPr>
        <p:grpSp>
          <p:nvGrpSpPr>
            <p:cNvPr id="242" name="그룹 241"/>
            <p:cNvGrpSpPr/>
            <p:nvPr/>
          </p:nvGrpSpPr>
          <p:grpSpPr>
            <a:xfrm>
              <a:off x="11308350" y="10407400"/>
              <a:ext cx="449223" cy="2087018"/>
              <a:chOff x="8788298" y="1749372"/>
              <a:chExt cx="737198" cy="3424906"/>
            </a:xfrm>
          </p:grpSpPr>
          <p:pic>
            <p:nvPicPr>
              <p:cNvPr id="244" name="그림 24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88298" y="1926820"/>
                <a:ext cx="267994" cy="293303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5" name="TextBox 244"/>
                  <p:cNvSpPr txBox="1"/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34483" r="-3103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6" name="직사각형 245"/>
                  <p:cNvSpPr/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7" name="직사각형 1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3" name="TextBox 242"/>
            <p:cNvSpPr txBox="1"/>
            <p:nvPr/>
          </p:nvSpPr>
          <p:spPr>
            <a:xfrm rot="16200000">
              <a:off x="10947712" y="11239497"/>
              <a:ext cx="13320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confidence</a:t>
              </a:r>
              <a:endParaRPr lang="ko-KR" altLang="en-US" sz="2000" dirty="0"/>
            </a:p>
          </p:txBody>
        </p:sp>
      </p:grpSp>
      <p:pic>
        <p:nvPicPr>
          <p:cNvPr id="247" name="그림 24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798" y="-5354521"/>
            <a:ext cx="2569894" cy="2738889"/>
          </a:xfrm>
          <a:prstGeom prst="rect">
            <a:avLst/>
          </a:prstGeom>
        </p:spPr>
      </p:pic>
      <p:pic>
        <p:nvPicPr>
          <p:cNvPr id="248" name="그림 24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664" y="-5354520"/>
            <a:ext cx="2611991" cy="2777457"/>
          </a:xfrm>
          <a:prstGeom prst="rect">
            <a:avLst/>
          </a:prstGeom>
        </p:spPr>
      </p:pic>
      <p:sp>
        <p:nvSpPr>
          <p:cNvPr id="249" name="모서리가 둥근 직사각형 248"/>
          <p:cNvSpPr/>
          <p:nvPr/>
        </p:nvSpPr>
        <p:spPr>
          <a:xfrm>
            <a:off x="4947372" y="-5371920"/>
            <a:ext cx="5790062" cy="3872271"/>
          </a:xfrm>
          <a:prstGeom prst="roundRect">
            <a:avLst>
              <a:gd name="adj" fmla="val 2813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51" name="그림 25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9849" y="-2567718"/>
            <a:ext cx="1589029" cy="966909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252" name="그림 25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067242" y="-2567718"/>
            <a:ext cx="1568129" cy="96690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53" name="직사각형 252"/>
          <p:cNvSpPr/>
          <p:nvPr/>
        </p:nvSpPr>
        <p:spPr>
          <a:xfrm>
            <a:off x="8888950" y="-3994921"/>
            <a:ext cx="574234" cy="3603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4" name="직사각형 253"/>
          <p:cNvSpPr/>
          <p:nvPr/>
        </p:nvSpPr>
        <p:spPr>
          <a:xfrm>
            <a:off x="8773063" y="-4417798"/>
            <a:ext cx="479655" cy="29792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55" name="그림 2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15761" y="-2585116"/>
            <a:ext cx="1608917" cy="9684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258" name="TextBox 257"/>
          <p:cNvSpPr txBox="1"/>
          <p:nvPr/>
        </p:nvSpPr>
        <p:spPr>
          <a:xfrm>
            <a:off x="5048478" y="-1957619"/>
            <a:ext cx="214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Successfully Recover</a:t>
            </a:r>
            <a:endParaRPr lang="ko-KR" altLang="en-US" b="1" dirty="0"/>
          </a:p>
        </p:txBody>
      </p:sp>
      <p:pic>
        <p:nvPicPr>
          <p:cNvPr id="259" name="그림 25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63751" y="4923554"/>
            <a:ext cx="9718273" cy="3207534"/>
          </a:xfrm>
          <a:prstGeom prst="rect">
            <a:avLst/>
          </a:prstGeom>
        </p:spPr>
      </p:pic>
      <p:grpSp>
        <p:nvGrpSpPr>
          <p:cNvPr id="261" name="그룹 260"/>
          <p:cNvGrpSpPr/>
          <p:nvPr/>
        </p:nvGrpSpPr>
        <p:grpSpPr>
          <a:xfrm>
            <a:off x="10635371" y="-5074626"/>
            <a:ext cx="10488959" cy="7444411"/>
            <a:chOff x="9446179" y="-393842"/>
            <a:chExt cx="7863396" cy="5580950"/>
          </a:xfrm>
        </p:grpSpPr>
        <p:pic>
          <p:nvPicPr>
            <p:cNvPr id="149" name="그림 148"/>
            <p:cNvPicPr preferRelativeResize="0">
              <a:picLocks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7033" y="110318"/>
              <a:ext cx="1992542" cy="187250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150" name="그림 149"/>
            <p:cNvPicPr preferRelativeResize="0">
              <a:picLocks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1132" y="3314599"/>
              <a:ext cx="1992542" cy="1872509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151" name="그림 150"/>
            <p:cNvPicPr preferRelativeResize="0">
              <a:picLocks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2121" y="110318"/>
              <a:ext cx="1992542" cy="1872509"/>
            </a:xfrm>
            <a:prstGeom prst="rect">
              <a:avLst/>
            </a:prstGeom>
            <a:ln w="28575">
              <a:solidFill>
                <a:srgbClr val="3FFF88"/>
              </a:solidFill>
            </a:ln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6179" y="-393842"/>
              <a:ext cx="4598105" cy="3491292"/>
            </a:xfrm>
            <a:prstGeom prst="rect">
              <a:avLst/>
            </a:prstGeom>
          </p:spPr>
        </p:pic>
        <p:sp>
          <p:nvSpPr>
            <p:cNvPr id="153" name="자유형 152"/>
            <p:cNvSpPr/>
            <p:nvPr/>
          </p:nvSpPr>
          <p:spPr>
            <a:xfrm>
              <a:off x="11724145" y="164780"/>
              <a:ext cx="1625600" cy="958272"/>
            </a:xfrm>
            <a:custGeom>
              <a:avLst/>
              <a:gdLst>
                <a:gd name="connsiteX0" fmla="*/ 0 w 1625600"/>
                <a:gd name="connsiteY0" fmla="*/ 850299 h 850299"/>
                <a:gd name="connsiteX1" fmla="*/ 1045029 w 1625600"/>
                <a:gd name="connsiteY1" fmla="*/ 66527 h 850299"/>
                <a:gd name="connsiteX2" fmla="*/ 1625600 w 1625600"/>
                <a:gd name="connsiteY2" fmla="*/ 95556 h 85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5600" h="850299">
                  <a:moveTo>
                    <a:pt x="0" y="850299"/>
                  </a:moveTo>
                  <a:cubicBezTo>
                    <a:pt x="387048" y="521308"/>
                    <a:pt x="774096" y="192317"/>
                    <a:pt x="1045029" y="66527"/>
                  </a:cubicBezTo>
                  <a:cubicBezTo>
                    <a:pt x="1315962" y="-59263"/>
                    <a:pt x="1470781" y="18146"/>
                    <a:pt x="1625600" y="95556"/>
                  </a:cubicBezTo>
                </a:path>
              </a:pathLst>
            </a:custGeom>
            <a:noFill/>
            <a:ln w="34925">
              <a:solidFill>
                <a:srgbClr val="3FFF88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자유형 153"/>
            <p:cNvSpPr/>
            <p:nvPr/>
          </p:nvSpPr>
          <p:spPr>
            <a:xfrm>
              <a:off x="11011132" y="1813364"/>
              <a:ext cx="4660900" cy="619908"/>
            </a:xfrm>
            <a:custGeom>
              <a:avLst/>
              <a:gdLst>
                <a:gd name="connsiteX0" fmla="*/ 0 w 4630057"/>
                <a:gd name="connsiteY0" fmla="*/ 0 h 961556"/>
                <a:gd name="connsiteX1" fmla="*/ 1001486 w 4630057"/>
                <a:gd name="connsiteY1" fmla="*/ 769257 h 961556"/>
                <a:gd name="connsiteX2" fmla="*/ 2960914 w 4630057"/>
                <a:gd name="connsiteY2" fmla="*/ 928914 h 961556"/>
                <a:gd name="connsiteX3" fmla="*/ 4630057 w 4630057"/>
                <a:gd name="connsiteY3" fmla="*/ 261257 h 961556"/>
                <a:gd name="connsiteX0" fmla="*/ 0 w 4630057"/>
                <a:gd name="connsiteY0" fmla="*/ 0 h 961557"/>
                <a:gd name="connsiteX1" fmla="*/ 1001486 w 4630057"/>
                <a:gd name="connsiteY1" fmla="*/ 769257 h 961557"/>
                <a:gd name="connsiteX2" fmla="*/ 2828628 w 4630057"/>
                <a:gd name="connsiteY2" fmla="*/ 928915 h 961557"/>
                <a:gd name="connsiteX3" fmla="*/ 4630057 w 4630057"/>
                <a:gd name="connsiteY3" fmla="*/ 261257 h 961557"/>
                <a:gd name="connsiteX0" fmla="*/ 0 w 4630057"/>
                <a:gd name="connsiteY0" fmla="*/ 0 h 957863"/>
                <a:gd name="connsiteX1" fmla="*/ 1133774 w 4630057"/>
                <a:gd name="connsiteY1" fmla="*/ 753295 h 957863"/>
                <a:gd name="connsiteX2" fmla="*/ 2828628 w 4630057"/>
                <a:gd name="connsiteY2" fmla="*/ 928915 h 957863"/>
                <a:gd name="connsiteX3" fmla="*/ 4630057 w 4630057"/>
                <a:gd name="connsiteY3" fmla="*/ 261257 h 957863"/>
                <a:gd name="connsiteX0" fmla="*/ 0 w 4630057"/>
                <a:gd name="connsiteY0" fmla="*/ 0 h 946721"/>
                <a:gd name="connsiteX1" fmla="*/ 1192568 w 4630057"/>
                <a:gd name="connsiteY1" fmla="*/ 689443 h 946721"/>
                <a:gd name="connsiteX2" fmla="*/ 2828628 w 4630057"/>
                <a:gd name="connsiteY2" fmla="*/ 928915 h 946721"/>
                <a:gd name="connsiteX3" fmla="*/ 4630057 w 4630057"/>
                <a:gd name="connsiteY3" fmla="*/ 261257 h 946721"/>
                <a:gd name="connsiteX0" fmla="*/ 0 w 4630057"/>
                <a:gd name="connsiteY0" fmla="*/ 0 h 902635"/>
                <a:gd name="connsiteX1" fmla="*/ 1192568 w 4630057"/>
                <a:gd name="connsiteY1" fmla="*/ 689443 h 902635"/>
                <a:gd name="connsiteX2" fmla="*/ 2799232 w 4630057"/>
                <a:gd name="connsiteY2" fmla="*/ 881026 h 902635"/>
                <a:gd name="connsiteX3" fmla="*/ 4630057 w 4630057"/>
                <a:gd name="connsiteY3" fmla="*/ 261257 h 902635"/>
                <a:gd name="connsiteX0" fmla="*/ 0 w 4720086"/>
                <a:gd name="connsiteY0" fmla="*/ 0 h 675805"/>
                <a:gd name="connsiteX1" fmla="*/ 1282597 w 4720086"/>
                <a:gd name="connsiteY1" fmla="*/ 465960 h 675805"/>
                <a:gd name="connsiteX2" fmla="*/ 2889261 w 4720086"/>
                <a:gd name="connsiteY2" fmla="*/ 657543 h 675805"/>
                <a:gd name="connsiteX3" fmla="*/ 4720086 w 4720086"/>
                <a:gd name="connsiteY3" fmla="*/ 37774 h 675805"/>
                <a:gd name="connsiteX0" fmla="*/ 0 w 4720086"/>
                <a:gd name="connsiteY0" fmla="*/ 0 h 675805"/>
                <a:gd name="connsiteX1" fmla="*/ 1282597 w 4720086"/>
                <a:gd name="connsiteY1" fmla="*/ 465960 h 675805"/>
                <a:gd name="connsiteX2" fmla="*/ 2889261 w 4720086"/>
                <a:gd name="connsiteY2" fmla="*/ 657543 h 675805"/>
                <a:gd name="connsiteX3" fmla="*/ 4720086 w 4720086"/>
                <a:gd name="connsiteY3" fmla="*/ 37774 h 675805"/>
                <a:gd name="connsiteX0" fmla="*/ 0 w 4720086"/>
                <a:gd name="connsiteY0" fmla="*/ 0 h 680268"/>
                <a:gd name="connsiteX1" fmla="*/ 1308319 w 4720086"/>
                <a:gd name="connsiteY1" fmla="*/ 493895 h 680268"/>
                <a:gd name="connsiteX2" fmla="*/ 2889261 w 4720086"/>
                <a:gd name="connsiteY2" fmla="*/ 657543 h 680268"/>
                <a:gd name="connsiteX3" fmla="*/ 4720086 w 4720086"/>
                <a:gd name="connsiteY3" fmla="*/ 37774 h 680268"/>
                <a:gd name="connsiteX0" fmla="*/ 0 w 4720086"/>
                <a:gd name="connsiteY0" fmla="*/ 0 h 678902"/>
                <a:gd name="connsiteX1" fmla="*/ 1308319 w 4720086"/>
                <a:gd name="connsiteY1" fmla="*/ 493895 h 678902"/>
                <a:gd name="connsiteX2" fmla="*/ 2889261 w 4720086"/>
                <a:gd name="connsiteY2" fmla="*/ 657543 h 678902"/>
                <a:gd name="connsiteX3" fmla="*/ 4720086 w 4720086"/>
                <a:gd name="connsiteY3" fmla="*/ 37774 h 678902"/>
                <a:gd name="connsiteX0" fmla="*/ 0 w 4720086"/>
                <a:gd name="connsiteY0" fmla="*/ 0 h 681786"/>
                <a:gd name="connsiteX1" fmla="*/ 1308319 w 4720086"/>
                <a:gd name="connsiteY1" fmla="*/ 493895 h 681786"/>
                <a:gd name="connsiteX2" fmla="*/ 2889261 w 4720086"/>
                <a:gd name="connsiteY2" fmla="*/ 657543 h 681786"/>
                <a:gd name="connsiteX3" fmla="*/ 4720086 w 4720086"/>
                <a:gd name="connsiteY3" fmla="*/ 37774 h 6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086" h="681786">
                  <a:moveTo>
                    <a:pt x="0" y="0"/>
                  </a:moveTo>
                  <a:cubicBezTo>
                    <a:pt x="472642" y="251348"/>
                    <a:pt x="826776" y="370337"/>
                    <a:pt x="1308319" y="493895"/>
                  </a:cubicBezTo>
                  <a:cubicBezTo>
                    <a:pt x="1789862" y="617453"/>
                    <a:pt x="2320633" y="733563"/>
                    <a:pt x="2889261" y="657543"/>
                  </a:cubicBezTo>
                  <a:cubicBezTo>
                    <a:pt x="3457889" y="581523"/>
                    <a:pt x="4187895" y="329269"/>
                    <a:pt x="4720086" y="37774"/>
                  </a:cubicBezTo>
                </a:path>
              </a:pathLst>
            </a:custGeom>
            <a:noFill/>
            <a:ln w="34925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0" name="자유형 259"/>
            <p:cNvSpPr/>
            <p:nvPr/>
          </p:nvSpPr>
          <p:spPr>
            <a:xfrm>
              <a:off x="11798710" y="1474839"/>
              <a:ext cx="546633" cy="2182761"/>
            </a:xfrm>
            <a:custGeom>
              <a:avLst/>
              <a:gdLst>
                <a:gd name="connsiteX0" fmla="*/ 0 w 546633"/>
                <a:gd name="connsiteY0" fmla="*/ 0 h 2182761"/>
                <a:gd name="connsiteX1" fmla="*/ 530942 w 546633"/>
                <a:gd name="connsiteY1" fmla="*/ 1297858 h 2182761"/>
                <a:gd name="connsiteX2" fmla="*/ 353961 w 546633"/>
                <a:gd name="connsiteY2" fmla="*/ 2182761 h 218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6633" h="2182761">
                  <a:moveTo>
                    <a:pt x="0" y="0"/>
                  </a:moveTo>
                  <a:cubicBezTo>
                    <a:pt x="235974" y="467032"/>
                    <a:pt x="471949" y="934065"/>
                    <a:pt x="530942" y="1297858"/>
                  </a:cubicBezTo>
                  <a:cubicBezTo>
                    <a:pt x="589935" y="1661651"/>
                    <a:pt x="471948" y="1922206"/>
                    <a:pt x="353961" y="2182761"/>
                  </a:cubicBezTo>
                </a:path>
              </a:pathLst>
            </a:custGeom>
            <a:noFill/>
            <a:ln w="34925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2" name="그림 261"/>
          <p:cNvPicPr preferRelativeResize="0"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3281886" y="2625995"/>
            <a:ext cx="2793285" cy="2771505"/>
          </a:xfrm>
          <a:prstGeom prst="rect">
            <a:avLst/>
          </a:prstGeom>
        </p:spPr>
      </p:pic>
      <p:pic>
        <p:nvPicPr>
          <p:cNvPr id="277" name="그림 27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75599" y="3841685"/>
            <a:ext cx="9592515" cy="6425271"/>
          </a:xfrm>
          <a:prstGeom prst="rect">
            <a:avLst/>
          </a:prstGeom>
        </p:spPr>
      </p:pic>
      <p:grpSp>
        <p:nvGrpSpPr>
          <p:cNvPr id="278" name="그룹 277"/>
          <p:cNvGrpSpPr/>
          <p:nvPr/>
        </p:nvGrpSpPr>
        <p:grpSpPr>
          <a:xfrm>
            <a:off x="-893599" y="299284"/>
            <a:ext cx="10622773" cy="3712463"/>
            <a:chOff x="9446179" y="-393842"/>
            <a:chExt cx="9989918" cy="3491292"/>
          </a:xfrm>
        </p:grpSpPr>
        <p:pic>
          <p:nvPicPr>
            <p:cNvPr id="279" name="그림 278"/>
            <p:cNvPicPr preferRelativeResize="0">
              <a:picLocks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7033" y="110318"/>
              <a:ext cx="1992542" cy="187250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280" name="그림 279"/>
            <p:cNvPicPr preferRelativeResize="0">
              <a:picLocks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3555" y="103843"/>
              <a:ext cx="1992542" cy="1872509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281" name="그림 280"/>
            <p:cNvPicPr preferRelativeResize="0">
              <a:picLocks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2121" y="110318"/>
              <a:ext cx="1992542" cy="1872509"/>
            </a:xfrm>
            <a:prstGeom prst="rect">
              <a:avLst/>
            </a:prstGeom>
            <a:ln w="28575">
              <a:solidFill>
                <a:srgbClr val="3FFF88"/>
              </a:solidFill>
            </a:ln>
          </p:spPr>
        </p:pic>
        <p:pic>
          <p:nvPicPr>
            <p:cNvPr id="282" name="그림 281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6179" y="-393842"/>
              <a:ext cx="4598105" cy="3491292"/>
            </a:xfrm>
            <a:prstGeom prst="rect">
              <a:avLst/>
            </a:prstGeom>
          </p:spPr>
        </p:pic>
      </p:grpSp>
      <p:pic>
        <p:nvPicPr>
          <p:cNvPr id="286" name="그림 285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-431768" y="2625995"/>
            <a:ext cx="2768568" cy="277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74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7339" y="2155515"/>
            <a:ext cx="5180599" cy="51805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5456" y="6889938"/>
            <a:ext cx="4736093" cy="3508101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739" y="-1137049"/>
            <a:ext cx="2793285" cy="277150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-97275" y="-77469"/>
            <a:ext cx="943931" cy="3162491"/>
            <a:chOff x="36968" y="152956"/>
            <a:chExt cx="943931" cy="31624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223" y="546807"/>
              <a:ext cx="276929" cy="241545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 rot="16200000">
              <a:off x="-351215" y="1523705"/>
              <a:ext cx="12380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CT value</a:t>
              </a:r>
              <a:endParaRPr lang="ko-KR" altLang="en-US" sz="2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7624" y="152956"/>
              <a:ext cx="7232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high</a:t>
              </a:r>
              <a:endParaRPr lang="ko-KR" altLang="en-US" sz="2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9034" y="2853782"/>
              <a:ext cx="635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low</a:t>
              </a:r>
              <a:endParaRPr lang="ko-KR" altLang="en-US" sz="24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435446" y="-3634176"/>
            <a:ext cx="5654285" cy="1976068"/>
            <a:chOff x="9446179" y="-393842"/>
            <a:chExt cx="9989918" cy="3491292"/>
          </a:xfrm>
        </p:grpSpPr>
        <p:pic>
          <p:nvPicPr>
            <p:cNvPr id="9" name="그림 8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7033" y="110318"/>
              <a:ext cx="1992542" cy="187250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3555" y="103843"/>
              <a:ext cx="1992542" cy="1872509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11" name="그림 10"/>
            <p:cNvPicPr preferRelativeResize="0"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2121" y="110318"/>
              <a:ext cx="1992542" cy="1872509"/>
            </a:xfrm>
            <a:prstGeom prst="rect">
              <a:avLst/>
            </a:prstGeom>
            <a:ln w="28575">
              <a:solidFill>
                <a:srgbClr val="3FFF88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6179" y="-393842"/>
              <a:ext cx="4598105" cy="3491292"/>
            </a:xfrm>
            <a:prstGeom prst="rect">
              <a:avLst/>
            </a:prstGeom>
          </p:spPr>
        </p:pic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4971" y="-2643683"/>
            <a:ext cx="1321680" cy="13110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7131" y="-2643683"/>
            <a:ext cx="1318127" cy="13110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1" name="그룹 100"/>
          <p:cNvGrpSpPr/>
          <p:nvPr/>
        </p:nvGrpSpPr>
        <p:grpSpPr>
          <a:xfrm>
            <a:off x="2140302" y="3878386"/>
            <a:ext cx="5276682" cy="3494871"/>
            <a:chOff x="1855986" y="7570274"/>
            <a:chExt cx="5452034" cy="361101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66442" y="7882220"/>
              <a:ext cx="1212445" cy="120266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3576" y="7882220"/>
              <a:ext cx="1209186" cy="120266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507" y="8994536"/>
              <a:ext cx="1862455" cy="2186749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699" y="8994535"/>
              <a:ext cx="1862456" cy="218675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986" y="7570274"/>
              <a:ext cx="1664594" cy="176804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303" y="7580435"/>
              <a:ext cx="1664594" cy="1768043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3615801" y="9256263"/>
              <a:ext cx="612725" cy="6127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291979" y="9256263"/>
              <a:ext cx="612725" cy="6127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359937" y="9094665"/>
              <a:ext cx="250386" cy="158671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>
              <a:off x="4228526" y="9101398"/>
              <a:ext cx="350129" cy="154865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6087956" y="9089278"/>
              <a:ext cx="201833" cy="159930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6907992" y="9089278"/>
              <a:ext cx="400028" cy="162856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그림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46494" y="4407407"/>
            <a:ext cx="132573" cy="1155587"/>
          </a:xfrm>
          <a:prstGeom prst="rect">
            <a:avLst/>
          </a:prstGeom>
        </p:spPr>
      </p:pic>
      <p:grpSp>
        <p:nvGrpSpPr>
          <p:cNvPr id="102" name="그룹 101"/>
          <p:cNvGrpSpPr/>
          <p:nvPr/>
        </p:nvGrpSpPr>
        <p:grpSpPr>
          <a:xfrm>
            <a:off x="-5440003" y="3763515"/>
            <a:ext cx="2248929" cy="2069344"/>
            <a:chOff x="-4998598" y="4169671"/>
            <a:chExt cx="1807524" cy="1663187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98598" y="4169671"/>
              <a:ext cx="1804040" cy="166318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81" name="직선 연결선 80"/>
            <p:cNvCxnSpPr/>
            <p:nvPr/>
          </p:nvCxnSpPr>
          <p:spPr>
            <a:xfrm>
              <a:off x="-3245297" y="5172422"/>
              <a:ext cx="50809" cy="168306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 flipH="1">
              <a:off x="-4171110" y="5006249"/>
              <a:ext cx="617210" cy="40356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4179575" y="5407874"/>
              <a:ext cx="988501" cy="42498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103" name="그룹 102"/>
          <p:cNvGrpSpPr/>
          <p:nvPr/>
        </p:nvGrpSpPr>
        <p:grpSpPr>
          <a:xfrm>
            <a:off x="-2481943" y="3763515"/>
            <a:ext cx="2244595" cy="2069342"/>
            <a:chOff x="-2041388" y="4169671"/>
            <a:chExt cx="1804040" cy="1663185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1388" y="4169671"/>
              <a:ext cx="1804040" cy="166318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86" name="직선 연결선 85"/>
            <p:cNvCxnSpPr/>
            <p:nvPr/>
          </p:nvCxnSpPr>
          <p:spPr>
            <a:xfrm>
              <a:off x="-292629" y="5160552"/>
              <a:ext cx="53413" cy="249258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H="1">
              <a:off x="-1236246" y="5006248"/>
              <a:ext cx="646883" cy="39762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-1228334" y="5407873"/>
              <a:ext cx="990985" cy="424983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7543" y="4592376"/>
            <a:ext cx="1488866" cy="129481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5052" y="4592376"/>
            <a:ext cx="1488866" cy="1294811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 rot="16200000">
            <a:off x="-6762649" y="4832600"/>
            <a:ext cx="786072" cy="301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97" dirty="0"/>
              <a:t>CT value</a:t>
            </a:r>
            <a:endParaRPr lang="ko-KR" altLang="en-US" sz="1497" dirty="0"/>
          </a:p>
        </p:txBody>
      </p:sp>
      <p:sp>
        <p:nvSpPr>
          <p:cNvPr id="97" name="TextBox 96"/>
          <p:cNvSpPr txBox="1"/>
          <p:nvPr/>
        </p:nvSpPr>
        <p:spPr>
          <a:xfrm>
            <a:off x="-6427928" y="4137471"/>
            <a:ext cx="486308" cy="301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97" dirty="0"/>
              <a:t>high</a:t>
            </a:r>
            <a:endParaRPr lang="ko-KR" altLang="en-US" sz="1497" dirty="0"/>
          </a:p>
        </p:txBody>
      </p:sp>
      <p:sp>
        <p:nvSpPr>
          <p:cNvPr id="98" name="TextBox 97"/>
          <p:cNvSpPr txBox="1"/>
          <p:nvPr/>
        </p:nvSpPr>
        <p:spPr>
          <a:xfrm>
            <a:off x="-6395644" y="5495407"/>
            <a:ext cx="436086" cy="301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97" dirty="0"/>
              <a:t>low</a:t>
            </a:r>
            <a:endParaRPr lang="ko-KR" altLang="en-US" sz="1497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55811" y="699559"/>
            <a:ext cx="5152048" cy="1443569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55274" y="2240625"/>
            <a:ext cx="5161526" cy="174544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44680" y="-1136865"/>
            <a:ext cx="2767215" cy="277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40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4037</TotalTime>
  <Words>60</Words>
  <Application>Microsoft Office PowerPoint</Application>
  <PresentationFormat>A4 용지(210x297mm)</PresentationFormat>
  <Paragraphs>34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동준</dc:creator>
  <cp:lastModifiedBy>김 동준</cp:lastModifiedBy>
  <cp:revision>46</cp:revision>
  <cp:lastPrinted>2020-07-05T23:49:49Z</cp:lastPrinted>
  <dcterms:created xsi:type="dcterms:W3CDTF">2020-07-05T23:44:58Z</dcterms:created>
  <dcterms:modified xsi:type="dcterms:W3CDTF">2020-08-10T23:40:22Z</dcterms:modified>
</cp:coreProperties>
</file>